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537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8/4/2021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z-Cyrl-UZ" sz="1100" b="1" i="1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Наманган вилояти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endParaRPr lang="en-US" sz="11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Лойиханинг ишлаб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 қуввати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йилига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z-Cyrl-UZ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uz-Cyrl-UZ" sz="1200" dirty="0" smtClean="0">
                <a:solidFill>
                  <a:srgbClr val="FF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108 000</a:t>
            </a:r>
            <a:r>
              <a:rPr lang="en-US" sz="1200" dirty="0" smtClean="0">
                <a:solidFill>
                  <a:srgbClr val="FF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uz-Cyrl-UZ" sz="12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кг</a:t>
            </a:r>
            <a:endParaRPr lang="ru-RU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401733" y="1151487"/>
            <a:ext cx="1674288" cy="635000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/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 манзили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770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Лойиҳанинг иқтисодий кўрсаткичлари</a:t>
            </a:r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 smtClean="0">
              <a:solidFill>
                <a:schemeClr val="bg1"/>
              </a:solidFill>
            </a:endParaRPr>
          </a:p>
          <a:p>
            <a:pPr algn="ctr" fontAlgn="base"/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795882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Лойиҳа тавсифи</a:t>
            </a:r>
            <a:endParaRPr lang="ru-RU" b="1" cap="all" dirty="0">
              <a:solidFill>
                <a:schemeClr val="bg1"/>
              </a:solidFill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Ўз маблағи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Банк кредити</a:t>
            </a:r>
            <a:r>
              <a:rPr lang="en-US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359872" y="4621885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Ишчи ўрин сони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898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Ишга тушиш вақти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728384" y="5092059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107  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829644" y="632360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0,0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104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23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нафар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645287" y="627997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1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-202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2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latin typeface="Bahnschrift SemiBold SemiConden" pitchFamily="34" charset="0"/>
              </a:rPr>
              <a:t>Лойиҳа қиймати 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5679959" y="5504508"/>
            <a:ext cx="561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dirty="0" smtClean="0">
                <a:solidFill>
                  <a:srgbClr val="C00000"/>
                </a:solidFill>
                <a:latin typeface="Bahnschrift SemiBold SemiConden" pitchFamily="34" charset="0"/>
              </a:rPr>
              <a:t>107</a:t>
            </a:r>
            <a:endParaRPr lang="ru-RU" sz="20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6021050" y="5571864"/>
            <a:ext cx="101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Bahnschrift SemiBold SemiConden" pitchFamily="34" charset="0"/>
              </a:rPr>
              <a:t>МЛН.СЎМ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4099606" y="5139649"/>
            <a:ext cx="7986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МЛН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217437" y="6395786"/>
            <a:ext cx="7986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</a:t>
            </a:r>
            <a:r>
              <a:rPr lang="uz-Cyrl-UZ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Н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300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5330951" y="1219032"/>
            <a:ext cx="1805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dirty="0">
                <a:solidFill>
                  <a:schemeClr val="bg1"/>
                </a:solidFill>
              </a:rPr>
              <a:t>Биогумус</a:t>
            </a:r>
            <a:endParaRPr lang="uz-Cyrl-UZ" sz="2000" dirty="0" smtClean="0">
              <a:solidFill>
                <a:schemeClr val="bg1"/>
              </a:solidFill>
            </a:endParaRPr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 smtClean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584332" y="76761"/>
            <a:ext cx="6201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uz-Cyrl-UZ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“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Биогумус ва канада қизил чувалчангини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етиштириш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” </a:t>
            </a:r>
            <a:endParaRPr lang="ru-RU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01470" y="4212232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Ўз-ўзини қоплаш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39447" y="27542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353423" y="1864271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 8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sz="1400" dirty="0" smtClean="0">
                <a:solidFill>
                  <a:srgbClr val="C00000"/>
                </a:solidFill>
                <a:latin typeface="Bahnschrift SemiBold SemiConden" pitchFamily="34" charset="0"/>
              </a:rPr>
              <a:t>ОЙ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Соф жорий қиймат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ru-RU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89</a:t>
            </a:r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sz="1200" dirty="0" smtClean="0">
                <a:solidFill>
                  <a:srgbClr val="C00000"/>
                </a:solidFill>
                <a:latin typeface="Bahnschrift SemiBold SemiConden" pitchFamily="34" charset="0"/>
              </a:rPr>
              <a:t>МЛН</a:t>
            </a:r>
            <a:endParaRPr lang="uz-Cyrl-UZ" sz="1600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   сўм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100" b="1" dirty="0" smtClean="0">
                <a:solidFill>
                  <a:schemeClr val="bg1"/>
                </a:solidFill>
                <a:cs typeface="Arial" pitchFamily="34" charset="0"/>
              </a:rPr>
              <a:t>Ички даромадлилик даражаси(</a:t>
            </a:r>
            <a:r>
              <a:rPr lang="en-US" altLang="ko-KR" sz="1100" b="1" dirty="0" smtClean="0">
                <a:solidFill>
                  <a:schemeClr val="bg1"/>
                </a:solidFill>
                <a:cs typeface="Arial" pitchFamily="34" charset="0"/>
              </a:rPr>
              <a:t>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080942" y="2566543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150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%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188654" y="2841539"/>
            <a:ext cx="1112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Инвестиция қайтими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ROI)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19336" y="3248145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180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532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Лойиҳанинг харажатлар тақсимоти</a:t>
            </a:r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25082" y="427733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 smtClean="0">
                <a:solidFill>
                  <a:schemeClr val="bg1"/>
                </a:solidFill>
                <a:cs typeface="Arial" pitchFamily="34" charset="0"/>
              </a:rPr>
              <a:t>Бино қуриш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317777" y="1804543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20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сўм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65317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 smtClean="0">
                <a:solidFill>
                  <a:schemeClr val="bg1"/>
                </a:solidFill>
                <a:cs typeface="Arial" pitchFamily="34" charset="0"/>
              </a:rPr>
              <a:t>Ускуналар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Бошқа харажатлар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489117" y="2481876"/>
            <a:ext cx="904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83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млн.</a:t>
            </a:r>
            <a:endParaRPr lang="uz-Cyrl-UZ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сўм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852561" y="2464943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4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сўм</a:t>
            </a:r>
            <a:endParaRPr lang="ru-RU" dirty="0"/>
          </a:p>
        </p:txBody>
      </p:sp>
      <p:pic>
        <p:nvPicPr>
          <p:cNvPr id="1026" name="Picture 2" descr="Namangan Travel Guide, Travel Attractions Namangan, Things to do in Namangan,  Map of Namangan, Weather in Namangan and Travel Reports for Namang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48" y="1645500"/>
            <a:ext cx="1225205" cy="1225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IT park with an innovative school to be built in Namang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12" y="3098338"/>
            <a:ext cx="1225853" cy="11428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195688" y="2843128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5264" y="2212900"/>
            <a:ext cx="1719573" cy="1646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13"/>
          <a:srcRect l="5226" t="3536" r="3958" b="2352"/>
          <a:stretch/>
        </p:blipFill>
        <p:spPr>
          <a:xfrm>
            <a:off x="322986" y="4300655"/>
            <a:ext cx="2649721" cy="218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" name="Рисунок 120"/>
          <p:cNvPicPr/>
          <p:nvPr/>
        </p:nvPicPr>
        <p:blipFill>
          <a:blip r:embed="rId14"/>
          <a:stretch>
            <a:fillRect/>
          </a:stretch>
        </p:blipFill>
        <p:spPr>
          <a:xfrm>
            <a:off x="9368995" y="4318873"/>
            <a:ext cx="2684413" cy="226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5498</TotalTime>
  <Words>121</Words>
  <Application>Microsoft Office PowerPoint</Application>
  <PresentationFormat>Широкоэкранный</PresentationFormat>
  <Paragraphs>43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Bahnschrift SemiBold SemiConden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admin</cp:lastModifiedBy>
  <cp:revision>594</cp:revision>
  <dcterms:created xsi:type="dcterms:W3CDTF">2020-12-11T07:51:35Z</dcterms:created>
  <dcterms:modified xsi:type="dcterms:W3CDTF">2021-08-04T09:52:01Z</dcterms:modified>
</cp:coreProperties>
</file>